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3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263" r:id="rId21"/>
    <p:sldId id="843" r:id="rId22"/>
    <p:sldId id="264" r:id="rId23"/>
    <p:sldId id="265" r:id="rId24"/>
    <p:sldId id="266" r:id="rId25"/>
    <p:sldId id="271" r:id="rId26"/>
    <p:sldId id="290" r:id="rId27"/>
    <p:sldId id="281" r:id="rId28"/>
    <p:sldId id="272" r:id="rId29"/>
    <p:sldId id="273" r:id="rId30"/>
    <p:sldId id="274" r:id="rId31"/>
    <p:sldId id="275" r:id="rId32"/>
    <p:sldId id="277" r:id="rId33"/>
    <p:sldId id="280" r:id="rId34"/>
    <p:sldId id="282" r:id="rId35"/>
    <p:sldId id="285" r:id="rId36"/>
    <p:sldId id="286" r:id="rId37"/>
    <p:sldId id="287" r:id="rId38"/>
    <p:sldId id="288" r:id="rId39"/>
    <p:sldId id="260" r:id="rId40"/>
    <p:sldId id="844" r:id="rId41"/>
    <p:sldId id="257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Vodafone Rg" panose="020B0604020202020204" charset="0"/>
      <p:regular r:id="rId60"/>
      <p:bold r:id="rId61"/>
    </p:embeddedFont>
    <p:embeddedFont>
      <p:font typeface="Wingdings 3" panose="05040102010807070707" pitchFamily="18" charset="2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1" d="100"/>
          <a:sy n="111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12bbbc51-f7e9-481b-afc6-59484cfedc35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3ff68e1f-d7e3-4b4f-a3e0-07f53f4abd0b"/>
    <ds:schemaRef ds:uri="http://schemas.openxmlformats.org/package/2006/metadata/core-properties"/>
    <ds:schemaRef ds:uri="71c5aaf6-e6ce-465b-b873-5148d2a4c10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2809</Words>
  <Application>Microsoft Office PowerPoint</Application>
  <PresentationFormat>Widescreen</PresentationFormat>
  <Paragraphs>1009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Calibri</vt:lpstr>
      <vt:lpstr>Times New Roman</vt:lpstr>
      <vt:lpstr>Courier New</vt:lpstr>
      <vt:lpstr>Tahoma</vt:lpstr>
      <vt:lpstr>Comic Sans MS</vt:lpstr>
      <vt:lpstr>Century Gothic</vt:lpstr>
      <vt:lpstr>Vodafone Rg</vt:lpstr>
      <vt:lpstr>Arial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2020-04-02T10:33:17Z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